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handoutMasterIdLst>
    <p:handoutMasterId r:id="rId31"/>
  </p:handoutMasterIdLst>
  <p:sldIdLst>
    <p:sldId id="264" r:id="rId2"/>
    <p:sldId id="265" r:id="rId3"/>
    <p:sldId id="260" r:id="rId4"/>
    <p:sldId id="269" r:id="rId5"/>
    <p:sldId id="270" r:id="rId6"/>
    <p:sldId id="274" r:id="rId7"/>
    <p:sldId id="276" r:id="rId8"/>
    <p:sldId id="278" r:id="rId9"/>
    <p:sldId id="261" r:id="rId10"/>
    <p:sldId id="262" r:id="rId11"/>
    <p:sldId id="294" r:id="rId12"/>
    <p:sldId id="267" r:id="rId13"/>
    <p:sldId id="258" r:id="rId14"/>
    <p:sldId id="257" r:id="rId15"/>
    <p:sldId id="279" r:id="rId16"/>
    <p:sldId id="280" r:id="rId17"/>
    <p:sldId id="283" r:id="rId18"/>
    <p:sldId id="284" r:id="rId19"/>
    <p:sldId id="282" r:id="rId20"/>
    <p:sldId id="285" r:id="rId21"/>
    <p:sldId id="286" r:id="rId22"/>
    <p:sldId id="288" r:id="rId23"/>
    <p:sldId id="291" r:id="rId24"/>
    <p:sldId id="292" r:id="rId25"/>
    <p:sldId id="290" r:id="rId26"/>
    <p:sldId id="293" r:id="rId27"/>
    <p:sldId id="289" r:id="rId28"/>
    <p:sldId id="287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52" d="100"/>
          <a:sy n="52" d="100"/>
        </p:scale>
        <p:origin x="-1410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708E8-729B-4DEB-A16B-B0BF6676108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0C858-4ECF-4EB2-B283-3704BDFDFB5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0220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062D8-CA42-4A4A-BC61-EB08792EBA64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BCBCE-DF2D-4C33-97C2-C904A292DCB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165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7409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414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648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910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6673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49101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4521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9148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7404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3BCBCE-DF2D-4C33-97C2-C904A292DCB5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756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34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90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74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94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816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4907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17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101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806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82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90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CD218-A757-4AB9-BFD9-3D5CFC35E9FF}" type="datetimeFigureOut">
              <a:rPr lang="de-CH" smtClean="0"/>
              <a:t>04.02.2016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F63C6-3BB1-46B4-ABD8-72B790EB7B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293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e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hyperlink" Target="http://www.google.ch/imgres?q=buschieren&amp;sa=X&amp;biw=1600&amp;bih=778&amp;tbm=isch&amp;tbnid=KRQ43am8uVUAIM:&amp;imgrefurl=http://www.flyingflapjack.de/jack/03c198a1731268003/work/berichte.html&amp;docid=2jU8094jWT1g-M&amp;imgurl=http://www.flyingflapjack.de/images/img95262.jpg&amp;w=900&amp;h=600&amp;ei=jCMRUvzzMcTmtQa8w4HYBg&amp;zoom=1&amp;ved=1t:3588,r:34,s:0,i:189&amp;iact=rc&amp;page=2&amp;tbnh=182&amp;tbnw=260&amp;start=27&amp;ndsp=25&amp;tx=209&amp;ty=10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 rot="20802087">
            <a:off x="2592594" y="2829262"/>
            <a:ext cx="6368527" cy="16351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de-DE" sz="54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orte" panose="03060902040502070203" pitchFamily="66" charset="0"/>
              </a:rPr>
              <a:t>„</a:t>
            </a:r>
            <a:r>
              <a:rPr lang="de-DE" sz="5400" b="1" spc="50" dirty="0" err="1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orte" panose="03060902040502070203" pitchFamily="66" charset="0"/>
              </a:rPr>
              <a:t>Let‘s</a:t>
            </a:r>
            <a:r>
              <a:rPr lang="de-DE" sz="5400" b="1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orte" panose="03060902040502070203" pitchFamily="66" charset="0"/>
              </a:rPr>
              <a:t> </a:t>
            </a:r>
            <a:r>
              <a:rPr lang="de-DE" sz="5400" b="1" spc="5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orte" panose="03060902040502070203" pitchFamily="66" charset="0"/>
              </a:rPr>
              <a:t>Netz“</a:t>
            </a:r>
            <a:endParaRPr lang="de-DE" sz="5400" b="1" cap="none" spc="5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4792">
            <a:off x="8407715" y="3954483"/>
            <a:ext cx="3570207" cy="2393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feld 7"/>
          <p:cNvSpPr txBox="1"/>
          <p:nvPr/>
        </p:nvSpPr>
        <p:spPr>
          <a:xfrm>
            <a:off x="590743" y="251107"/>
            <a:ext cx="4103332" cy="46166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Besoins élémentaires</a:t>
            </a:r>
            <a:r>
              <a:rPr lang="fr-CH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CH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 gibier</a:t>
            </a:r>
            <a:endParaRPr lang="fr-CH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14" y="934455"/>
            <a:ext cx="3142783" cy="2357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5" y="1586014"/>
            <a:ext cx="2478429" cy="1982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26" y="3012247"/>
            <a:ext cx="3502711" cy="2337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24" y="4261264"/>
            <a:ext cx="2409349" cy="1927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4" y="3606857"/>
            <a:ext cx="3251200" cy="2438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75" y="4964049"/>
            <a:ext cx="2667000" cy="1847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330">
            <a:off x="5599912" y="337865"/>
            <a:ext cx="5583018" cy="22070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35" y="1635233"/>
            <a:ext cx="3111331" cy="2070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75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1" y="604170"/>
            <a:ext cx="6026642" cy="306912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041" y="-47524"/>
            <a:ext cx="4199068" cy="41815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898">
            <a:off x="9561146" y="4165295"/>
            <a:ext cx="1976213" cy="240850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5931">
            <a:off x="6775888" y="394191"/>
            <a:ext cx="1593106" cy="1589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2862">
            <a:off x="188490" y="3238050"/>
            <a:ext cx="4657725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64" y="3477756"/>
            <a:ext cx="4506992" cy="3380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9192">
            <a:off x="64829" y="225970"/>
            <a:ext cx="2857500" cy="1609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02" y="2043262"/>
            <a:ext cx="1879301" cy="1555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53" y="5167878"/>
            <a:ext cx="2243095" cy="1464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6802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67" y="217715"/>
            <a:ext cx="9700752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5428" y="217715"/>
            <a:ext cx="6324601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sz="2400" b="1" dirty="0"/>
              <a:t>Jeu «Let’s Netz» – Nous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smtClean="0">
                <a:solidFill>
                  <a:schemeClr val="tx1"/>
                </a:solidFill>
              </a:rPr>
              <a:t>construisons</a:t>
            </a:r>
            <a:r>
              <a:rPr lang="fr-CH" sz="2400" b="1" dirty="0" smtClean="0">
                <a:solidFill>
                  <a:srgbClr val="FF0000"/>
                </a:solidFill>
              </a:rPr>
              <a:t>  </a:t>
            </a:r>
            <a:r>
              <a:rPr lang="fr-CH" sz="2400" b="1" dirty="0"/>
              <a:t>un réseau</a:t>
            </a:r>
            <a:endParaRPr lang="de-CH" sz="2400" b="1" dirty="0"/>
          </a:p>
        </p:txBody>
      </p:sp>
    </p:spTree>
    <p:extLst>
      <p:ext uri="{BB962C8B-B14F-4D97-AF65-F5344CB8AC3E}">
        <p14:creationId xmlns:p14="http://schemas.microsoft.com/office/powerpoint/2010/main" val="1862574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Grafi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367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2754">
            <a:off x="950976" y="1173228"/>
            <a:ext cx="1694688" cy="1694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033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77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2251">
            <a:off x="3982302" y="470433"/>
            <a:ext cx="2158759" cy="2007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4" y="5375865"/>
            <a:ext cx="1350267" cy="88087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362" flipH="1">
            <a:off x="10039240" y="4173995"/>
            <a:ext cx="1884082" cy="9197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594">
            <a:off x="624175" y="2446634"/>
            <a:ext cx="1318768" cy="1318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36" y="3507633"/>
            <a:ext cx="1926772" cy="1445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0155">
            <a:off x="5579886" y="5360571"/>
            <a:ext cx="1215283" cy="9114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hteck 3"/>
          <p:cNvSpPr/>
          <p:nvPr/>
        </p:nvSpPr>
        <p:spPr>
          <a:xfrm rot="884383">
            <a:off x="6073521" y="758416"/>
            <a:ext cx="358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r-CH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Biodiversité</a:t>
            </a:r>
            <a:endParaRPr lang="fr-CH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750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14" y="1984672"/>
            <a:ext cx="7304286" cy="487332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09" y="-21734"/>
            <a:ext cx="4069184" cy="269583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077">
            <a:off x="8346056" y="-129778"/>
            <a:ext cx="4177967" cy="31334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39" y="2674100"/>
            <a:ext cx="7281902" cy="483518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75" y="-227073"/>
            <a:ext cx="4414221" cy="331066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32" y="5351132"/>
            <a:ext cx="2260302" cy="150686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87">
            <a:off x="3352250" y="3425916"/>
            <a:ext cx="5014259" cy="33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8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488">
            <a:off x="5942323" y="2607846"/>
            <a:ext cx="5878145" cy="3788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8382" flipV="1">
            <a:off x="739748" y="2684944"/>
            <a:ext cx="5895409" cy="441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4355">
            <a:off x="1310265" y="60047"/>
            <a:ext cx="4489474" cy="298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11" y="0"/>
            <a:ext cx="5729343" cy="273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9050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937">
            <a:off x="6003295" y="1691384"/>
            <a:ext cx="5493324" cy="4117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0824">
            <a:off x="714491" y="2293485"/>
            <a:ext cx="5741103" cy="377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hteck 5"/>
          <p:cNvSpPr/>
          <p:nvPr/>
        </p:nvSpPr>
        <p:spPr>
          <a:xfrm rot="21107790">
            <a:off x="605662" y="870462"/>
            <a:ext cx="4915761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H" sz="3200" b="1" dirty="0" smtClean="0"/>
              <a:t>Hémérophiles/Généralistes 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297570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 rot="21107790">
            <a:off x="605662" y="870462"/>
            <a:ext cx="4915761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CH" sz="3200" b="1" dirty="0" smtClean="0"/>
              <a:t>Hémérophobes/Spécialistes</a:t>
            </a:r>
            <a:endParaRPr lang="fr-CH" sz="32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48" y="2072192"/>
            <a:ext cx="3748054" cy="405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37" y="1005000"/>
            <a:ext cx="3941305" cy="512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7133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7275" y="430305"/>
            <a:ext cx="11446137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3200" b="1" dirty="0" smtClean="0">
                <a:solidFill>
                  <a:schemeClr val="tx1"/>
                </a:solidFill>
              </a:rPr>
              <a:t>Les espèces qui </a:t>
            </a:r>
            <a:r>
              <a:rPr lang="fr-CH" sz="3200" b="1" dirty="0">
                <a:solidFill>
                  <a:schemeClr val="tx1"/>
                </a:solidFill>
              </a:rPr>
              <a:t>ne </a:t>
            </a:r>
            <a:r>
              <a:rPr lang="fr-CH" sz="3200" b="1" dirty="0" smtClean="0">
                <a:solidFill>
                  <a:schemeClr val="tx1"/>
                </a:solidFill>
              </a:rPr>
              <a:t>sont pas en mesure de s’adapter </a:t>
            </a:r>
          </a:p>
          <a:p>
            <a:pPr algn="ctr"/>
            <a:r>
              <a:rPr lang="fr-CH" sz="3200" b="1" dirty="0" smtClean="0">
                <a:solidFill>
                  <a:schemeClr val="tx1"/>
                </a:solidFill>
              </a:rPr>
              <a:t>sont évincées </a:t>
            </a:r>
            <a:r>
              <a:rPr lang="fr-CH" sz="3200" b="1" dirty="0">
                <a:solidFill>
                  <a:schemeClr val="tx1"/>
                </a:solidFill>
              </a:rPr>
              <a:t>ou </a:t>
            </a:r>
            <a:r>
              <a:rPr lang="fr-CH" sz="3200" b="1" dirty="0" smtClean="0">
                <a:solidFill>
                  <a:schemeClr val="tx1"/>
                </a:solidFill>
              </a:rPr>
              <a:t>disparaissent!!</a:t>
            </a:r>
            <a:r>
              <a:rPr lang="de-CH" sz="3200" b="1" dirty="0" smtClean="0">
                <a:solidFill>
                  <a:schemeClr val="tx1"/>
                </a:solidFill>
              </a:rPr>
              <a:t>!</a:t>
            </a:r>
            <a:endParaRPr lang="de-CH" sz="3200" b="1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20" y="1992021"/>
            <a:ext cx="2447921" cy="24479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44" y="2716456"/>
            <a:ext cx="3770406" cy="37704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feld 5"/>
          <p:cNvSpPr txBox="1"/>
          <p:nvPr/>
        </p:nvSpPr>
        <p:spPr>
          <a:xfrm rot="21358160">
            <a:off x="475375" y="2231781"/>
            <a:ext cx="8801986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de-CH" sz="3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Comment </a:t>
            </a:r>
            <a:r>
              <a:rPr lang="fr-CH" sz="36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pouvons-nous apporter notre aide</a:t>
            </a:r>
            <a:endParaRPr lang="fr-CH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7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947627" y="798424"/>
            <a:ext cx="3483128" cy="46166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dirty="0"/>
              <a:t> </a:t>
            </a:r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pPr algn="ctr"/>
            <a:r>
              <a:rPr lang="fr-CH" sz="2400" b="1" dirty="0" smtClean="0"/>
              <a:t>PHOTO</a:t>
            </a:r>
          </a:p>
          <a:p>
            <a:pPr algn="ctr"/>
            <a:r>
              <a:rPr lang="fr-CH" sz="2400" b="1" dirty="0" smtClean="0"/>
              <a:t>chasseur/chasseresse </a:t>
            </a:r>
            <a:r>
              <a:rPr lang="fr-CH" sz="2400" dirty="0" smtClean="0"/>
              <a:t>responsable des </a:t>
            </a:r>
          </a:p>
          <a:p>
            <a:pPr algn="ctr"/>
            <a:r>
              <a:rPr lang="fr-CH" sz="2400" dirty="0" smtClean="0"/>
              <a:t>leçons à l’école</a:t>
            </a:r>
            <a:endParaRPr lang="fr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5" name="Textfeld 4"/>
          <p:cNvSpPr txBox="1"/>
          <p:nvPr/>
        </p:nvSpPr>
        <p:spPr>
          <a:xfrm>
            <a:off x="1521426" y="3738772"/>
            <a:ext cx="4294158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prénom nom, chasseur/chasseresse</a:t>
            </a:r>
            <a:endParaRPr lang="fr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702919" y="798424"/>
            <a:ext cx="3483128" cy="46166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CH" dirty="0"/>
              <a:t> </a:t>
            </a:r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pPr algn="ctr"/>
            <a:r>
              <a:rPr lang="fr-CH" sz="2400" b="1" dirty="0" smtClean="0"/>
              <a:t>PHOTO</a:t>
            </a:r>
          </a:p>
          <a:p>
            <a:pPr algn="ctr"/>
            <a:r>
              <a:rPr lang="fr-CH" sz="2400" b="1" dirty="0" smtClean="0"/>
              <a:t>chasseur/chasseresse </a:t>
            </a:r>
            <a:r>
              <a:rPr lang="fr-CH" sz="2400" dirty="0" smtClean="0"/>
              <a:t>responsable des</a:t>
            </a:r>
          </a:p>
          <a:p>
            <a:pPr algn="ctr"/>
            <a:r>
              <a:rPr lang="fr-CH" sz="2400" dirty="0" smtClean="0"/>
              <a:t>leçons à l’école</a:t>
            </a:r>
            <a:endParaRPr lang="fr-CH" dirty="0" smtClean="0"/>
          </a:p>
          <a:p>
            <a:endParaRPr lang="fr-CH" dirty="0" smtClean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endParaRPr lang="de-CH" dirty="0"/>
          </a:p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9" name="Textfeld 8"/>
          <p:cNvSpPr txBox="1"/>
          <p:nvPr/>
        </p:nvSpPr>
        <p:spPr>
          <a:xfrm>
            <a:off x="6169240" y="3767883"/>
            <a:ext cx="4550485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prénom nom, chasseur/chasseresse</a:t>
            </a:r>
            <a:endParaRPr lang="fr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94142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878" y="0"/>
            <a:ext cx="5430667" cy="3597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59" y="3410174"/>
            <a:ext cx="4670014" cy="350251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24" y="3410174"/>
            <a:ext cx="4812661" cy="48126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50" y="0"/>
            <a:ext cx="4260029" cy="29045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84" y="2904564"/>
            <a:ext cx="5414010" cy="395343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91" y="-373671"/>
            <a:ext cx="3722101" cy="378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96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4406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2323">
            <a:off x="381821" y="709932"/>
            <a:ext cx="3559064" cy="1715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33" y="3363473"/>
            <a:ext cx="3047300" cy="24616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27" y="3472030"/>
            <a:ext cx="5502267" cy="3662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168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8" y="162553"/>
            <a:ext cx="4349750" cy="290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619">
            <a:off x="1404487" y="2808884"/>
            <a:ext cx="5337215" cy="355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9816">
            <a:off x="6279804" y="516416"/>
            <a:ext cx="4322105" cy="576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0637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350">
            <a:off x="1270219" y="478397"/>
            <a:ext cx="4713245" cy="3534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758">
            <a:off x="6999974" y="654086"/>
            <a:ext cx="4818154" cy="3216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203">
            <a:off x="789020" y="3325413"/>
            <a:ext cx="4226504" cy="2807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C:\Users\yoli\Pictures\Wald-Jäger-Tag 13\DSC_00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200376">
            <a:off x="6608902" y="3311840"/>
            <a:ext cx="4625284" cy="3075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81273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830" y="658663"/>
            <a:ext cx="7726680" cy="5513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58452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52" y="560578"/>
            <a:ext cx="5593259" cy="4194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640">
            <a:off x="6526553" y="1353221"/>
            <a:ext cx="2708591" cy="434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73">
            <a:off x="1756411" y="4466929"/>
            <a:ext cx="58674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48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72673"/>
            <a:ext cx="10187940" cy="678532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401">
            <a:off x="535546" y="4055771"/>
            <a:ext cx="4607956" cy="2340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8903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73" y="1048385"/>
            <a:ext cx="7134868" cy="475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05" y="3720465"/>
            <a:ext cx="2711979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 1" descr="http://t0.gstatic.com/images?q=tbn:ANd9GcTu6gDXkTQzS1aK5cIpn8Omw3VEYzZZSfztfmRfbvT6Ep1psqQH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92" y="931545"/>
            <a:ext cx="3596407" cy="249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123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57" y="2833860"/>
            <a:ext cx="3137325" cy="375519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64" y="1652139"/>
            <a:ext cx="1381195" cy="1748118"/>
          </a:xfrm>
          <a:prstGeom prst="rect">
            <a:avLst/>
          </a:prstGeom>
        </p:spPr>
      </p:pic>
      <p:pic>
        <p:nvPicPr>
          <p:cNvPr id="3" name="Picture 2" descr="Jagd-Jäger Comic 1979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611141">
            <a:off x="5903118" y="1704951"/>
            <a:ext cx="5498205" cy="3898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Textfeld 3"/>
          <p:cNvSpPr txBox="1"/>
          <p:nvPr/>
        </p:nvSpPr>
        <p:spPr>
          <a:xfrm rot="20193694">
            <a:off x="1010946" y="1116801"/>
            <a:ext cx="3635213" cy="10156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24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fr-CH" sz="6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Questions</a:t>
            </a:r>
            <a:endParaRPr lang="fr-CH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340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13649" y="457200"/>
            <a:ext cx="1039042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Mise en réseau et enrichissement d’habitats naturels</a:t>
            </a:r>
            <a:endParaRPr lang="de-CH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413649" y="1371991"/>
            <a:ext cx="2788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2800" b="1" i="1" dirty="0" smtClean="0"/>
              <a:t>Travail en groupe</a:t>
            </a:r>
            <a:endParaRPr lang="fr-CH" sz="2800" i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" y="4410079"/>
            <a:ext cx="2447921" cy="2447921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003653" y="2326567"/>
            <a:ext cx="5104539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CH" sz="2800" dirty="0" smtClean="0"/>
              <a:t>1. </a:t>
            </a:r>
            <a:r>
              <a:rPr lang="de-CH" sz="2800" dirty="0" smtClean="0"/>
              <a:t> </a:t>
            </a:r>
            <a:r>
              <a:rPr lang="fr-FR" sz="2800" dirty="0" smtClean="0"/>
              <a:t>Qu’est-ce </a:t>
            </a:r>
            <a:r>
              <a:rPr lang="fr-FR" sz="2800" dirty="0"/>
              <a:t>qu’un espace vital?</a:t>
            </a:r>
            <a:r>
              <a:rPr lang="de-CH" sz="2800" dirty="0" smtClean="0"/>
              <a:t> </a:t>
            </a:r>
            <a:endParaRPr lang="de-CH" sz="2800" dirty="0"/>
          </a:p>
        </p:txBody>
      </p:sp>
      <p:sp>
        <p:nvSpPr>
          <p:cNvPr id="21" name="Rechteck 20"/>
          <p:cNvSpPr/>
          <p:nvPr/>
        </p:nvSpPr>
        <p:spPr>
          <a:xfrm>
            <a:off x="1807812" y="3455969"/>
            <a:ext cx="10039757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 startAt="2"/>
            </a:pPr>
            <a:r>
              <a:rPr lang="fr-FR" sz="2800" dirty="0" smtClean="0">
                <a:solidFill>
                  <a:schemeClr val="tx1"/>
                </a:solidFill>
              </a:rPr>
              <a:t>Que </a:t>
            </a:r>
            <a:r>
              <a:rPr lang="fr-FR" sz="2800" dirty="0">
                <a:solidFill>
                  <a:schemeClr val="tx1"/>
                </a:solidFill>
              </a:rPr>
              <a:t>doit offrir un habitat, de sorte à ce que l’on se sente bien chez soi, en sécurité et que l’on puisse y survivre?</a:t>
            </a:r>
            <a:endParaRPr lang="de-CH" sz="2800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004448" y="4679932"/>
            <a:ext cx="8567067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AutoNum type="arabicPeriod" startAt="3"/>
            </a:pPr>
            <a:r>
              <a:rPr lang="fr-FR" sz="2800" dirty="0" smtClean="0">
                <a:solidFill>
                  <a:schemeClr val="tx1"/>
                </a:solidFill>
              </a:rPr>
              <a:t>Que </a:t>
            </a:r>
            <a:r>
              <a:rPr lang="fr-FR" sz="2800" dirty="0">
                <a:solidFill>
                  <a:schemeClr val="tx1"/>
                </a:solidFill>
              </a:rPr>
              <a:t>doit offrir l’espace vital d’un animal sauvage pour qu’il puisse y survivre? </a:t>
            </a:r>
            <a:endParaRPr lang="de-C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6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24198" y="459737"/>
            <a:ext cx="1841911" cy="5847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CH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Habitats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95539">
            <a:off x="334071" y="2454667"/>
            <a:ext cx="5463717" cy="3947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88851">
            <a:off x="6831626" y="93955"/>
            <a:ext cx="4693517" cy="333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647" y="3070771"/>
            <a:ext cx="4533137" cy="3235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 rot="20746834">
            <a:off x="184950" y="1224443"/>
            <a:ext cx="7031448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dirty="0"/>
              <a:t>Chaque espèce a ses propres besoins par rapport à </a:t>
            </a:r>
            <a:r>
              <a:rPr lang="fr-FR" b="1" dirty="0" smtClean="0">
                <a:solidFill>
                  <a:schemeClr val="tx1"/>
                </a:solidFill>
              </a:rPr>
              <a:t>son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smtClean="0"/>
              <a:t>environnement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3080956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10917" y="621102"/>
            <a:ext cx="1714898" cy="5847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990" y="320202"/>
            <a:ext cx="8426162" cy="5978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1155948" y="5898493"/>
            <a:ext cx="1613262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Jardin naturel</a:t>
            </a:r>
            <a:endParaRPr lang="fr-CH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5407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944131" y="5909251"/>
            <a:ext cx="76841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Etang</a:t>
            </a:r>
            <a:endParaRPr lang="fr-CH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774" y="333487"/>
            <a:ext cx="8434153" cy="6094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510917" y="621102"/>
            <a:ext cx="1714898" cy="5847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2195268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2008713" y="5914628"/>
            <a:ext cx="532325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Pré</a:t>
            </a:r>
            <a:endParaRPr lang="fr-CH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444" y="304159"/>
            <a:ext cx="8663533" cy="628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510917" y="621102"/>
            <a:ext cx="1714898" cy="5847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2115093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966939" y="5893112"/>
            <a:ext cx="655949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Haie</a:t>
            </a:r>
            <a:endParaRPr lang="de-DE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749" y="376518"/>
            <a:ext cx="8424608" cy="6013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feld 6"/>
          <p:cNvSpPr txBox="1"/>
          <p:nvPr/>
        </p:nvSpPr>
        <p:spPr>
          <a:xfrm>
            <a:off x="510917" y="621102"/>
            <a:ext cx="1714898" cy="58477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CH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1753811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8" y="1083045"/>
            <a:ext cx="2514599" cy="2746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79" y="3339320"/>
            <a:ext cx="2117095" cy="2363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1" y="1573486"/>
            <a:ext cx="2463437" cy="2272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258">
            <a:off x="5389881" y="474881"/>
            <a:ext cx="6509308" cy="5729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8" y="3891682"/>
            <a:ext cx="1973189" cy="2133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feld 1"/>
          <p:cNvSpPr txBox="1"/>
          <p:nvPr/>
        </p:nvSpPr>
        <p:spPr>
          <a:xfrm>
            <a:off x="624197" y="459737"/>
            <a:ext cx="4587883" cy="46166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Besoins élémentaires de l’ homme</a:t>
            </a:r>
            <a:endParaRPr lang="fr-CH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15027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166</Words>
  <Application>Microsoft Office PowerPoint</Application>
  <PresentationFormat>Benutzerdefiniert</PresentationFormat>
  <Paragraphs>66</Paragraphs>
  <Slides>28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29" baseType="lpstr"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yoli</dc:creator>
  <cp:lastModifiedBy>Microsoft</cp:lastModifiedBy>
  <cp:revision>159</cp:revision>
  <dcterms:created xsi:type="dcterms:W3CDTF">2015-03-21T16:25:07Z</dcterms:created>
  <dcterms:modified xsi:type="dcterms:W3CDTF">2016-02-04T12:51:23Z</dcterms:modified>
</cp:coreProperties>
</file>